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80253-1FFD-4DDF-9E01-BE70D4D978DC}" type="datetimeFigureOut">
              <a:rPr lang="en-AU" smtClean="0"/>
              <a:t>27/02/2013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91A55-FA83-4577-A0EC-87CDD029C9B1}" type="slidenum">
              <a:rPr lang="en-AU" smtClean="0"/>
              <a:t>‹#›</a:t>
            </a:fld>
            <a:endParaRPr lang="en-A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AU" dirty="0" smtClean="0">
                <a:solidFill>
                  <a:srgbClr val="0070C0"/>
                </a:solidFill>
                <a:latin typeface="Stencil" pitchFamily="82" charset="0"/>
              </a:rPr>
              <a:t>Australian Government Parties!</a:t>
            </a:r>
            <a:endParaRPr lang="en-AU" dirty="0">
              <a:solidFill>
                <a:srgbClr val="0070C0"/>
              </a:solidFill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16016" y="4437112"/>
            <a:ext cx="3309803" cy="1260629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AU" dirty="0" smtClean="0">
                <a:solidFill>
                  <a:srgbClr val="92D050"/>
                </a:solidFill>
                <a:latin typeface="Aharoni" pitchFamily="2" charset="-79"/>
                <a:cs typeface="Aharoni" pitchFamily="2" charset="-79"/>
              </a:rPr>
              <a:t>Aaran Paalendra</a:t>
            </a:r>
            <a:endParaRPr lang="en-AU" dirty="0">
              <a:solidFill>
                <a:srgbClr val="92D05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2050" name="Picture 2" descr="http://images3.wikia.nocookie.net/__cb20100817212715/logopedia/images/8/8f/Ausgov-stack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66" y="44624"/>
            <a:ext cx="628842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0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Greens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/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The </a:t>
            </a:r>
            <a:r>
              <a:rPr lang="en-AU" dirty="0"/>
              <a:t>party was formed in </a:t>
            </a:r>
            <a:r>
              <a:rPr lang="en-AU" dirty="0" smtClean="0"/>
              <a:t>1992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The Greens helps the environment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There Principals are to respect people and the environment.</a:t>
            </a:r>
          </a:p>
          <a:p>
            <a:pPr>
              <a:buFont typeface="Wingdings" pitchFamily="2" charset="2"/>
              <a:buChar char="Ø"/>
            </a:pPr>
            <a:r>
              <a:rPr lang="en-AU" dirty="0" smtClean="0"/>
              <a:t>Christina Milne</a:t>
            </a:r>
            <a:r>
              <a:rPr lang="en-AU" dirty="0" smtClean="0"/>
              <a:t> </a:t>
            </a:r>
            <a:r>
              <a:rPr lang="en-AU" dirty="0" smtClean="0"/>
              <a:t>is </a:t>
            </a:r>
            <a:r>
              <a:rPr lang="en-AU" dirty="0" smtClean="0"/>
              <a:t>the </a:t>
            </a:r>
            <a:r>
              <a:rPr lang="en-AU" dirty="0" smtClean="0"/>
              <a:t>Australian </a:t>
            </a:r>
            <a:r>
              <a:rPr lang="en-AU" dirty="0" smtClean="0"/>
              <a:t>Greens Leader.</a:t>
            </a:r>
            <a:endParaRPr lang="en-AU" dirty="0" smtClean="0"/>
          </a:p>
          <a:p>
            <a:endParaRPr lang="en-AU" dirty="0" smtClean="0"/>
          </a:p>
          <a:p>
            <a:pPr>
              <a:buFont typeface="Wingdings" pitchFamily="2" charset="2"/>
              <a:buChar char="Ø"/>
            </a:pP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836712"/>
            <a:ext cx="3581427" cy="1945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2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Labor Party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916832"/>
            <a:ext cx="7125112" cy="1800200"/>
          </a:xfrm>
        </p:spPr>
        <p:txBody>
          <a:bodyPr/>
          <a:lstStyle/>
          <a:p>
            <a:pPr lvl="1">
              <a:buFont typeface="Wingdings" pitchFamily="2" charset="2"/>
              <a:buChar char="v"/>
            </a:pPr>
            <a:r>
              <a:rPr lang="en-AU" dirty="0" smtClean="0"/>
              <a:t>The leader is Julia Gillard</a:t>
            </a:r>
          </a:p>
          <a:p>
            <a:pPr lvl="1">
              <a:buFont typeface="Wingdings" pitchFamily="2" charset="2"/>
              <a:buChar char="v"/>
            </a:pPr>
            <a:r>
              <a:rPr lang="en-AU" dirty="0" smtClean="0"/>
              <a:t>The President is Jenny McAllister</a:t>
            </a:r>
          </a:p>
          <a:p>
            <a:pPr lvl="1">
              <a:buFont typeface="Wingdings" pitchFamily="2" charset="2"/>
              <a:buChar char="v"/>
            </a:pPr>
            <a:r>
              <a:rPr lang="en-AU" dirty="0" smtClean="0"/>
              <a:t>There goal is to improve hospitals and schools</a:t>
            </a:r>
          </a:p>
          <a:p>
            <a:pPr lvl="1">
              <a:buFont typeface="Wingdings" pitchFamily="2" charset="2"/>
              <a:buChar char="v"/>
            </a:pPr>
            <a:r>
              <a:rPr lang="en-AU" smtClean="0"/>
              <a:t>It began in 1891</a:t>
            </a:r>
            <a:endParaRPr lang="en-AU" dirty="0" smtClean="0"/>
          </a:p>
          <a:p>
            <a:pPr lvl="1">
              <a:buFont typeface="Wingdings" pitchFamily="2" charset="2"/>
              <a:buChar char="v"/>
            </a:pP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88840"/>
            <a:ext cx="248376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01361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38</TotalTime>
  <Words>62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Summer</vt:lpstr>
      <vt:lpstr>Australian Government Parties!</vt:lpstr>
      <vt:lpstr>Australian Greens</vt:lpstr>
      <vt:lpstr>Australian Labor Party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Government Parties!</dc:title>
  <dc:creator>Aaran</dc:creator>
  <cp:lastModifiedBy>Aaran</cp:lastModifiedBy>
  <cp:revision>5</cp:revision>
  <dcterms:created xsi:type="dcterms:W3CDTF">2013-02-23T01:45:24Z</dcterms:created>
  <dcterms:modified xsi:type="dcterms:W3CDTF">2013-02-27T06:47:15Z</dcterms:modified>
</cp:coreProperties>
</file>